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6" r:id="rId7"/>
    <p:sldId id="261" r:id="rId8"/>
    <p:sldId id="265" r:id="rId9"/>
    <p:sldId id="262" r:id="rId10"/>
    <p:sldId id="264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/>
    <p:restoredTop sz="94674"/>
  </p:normalViewPr>
  <p:slideViewPr>
    <p:cSldViewPr snapToGrid="0" snapToObjects="1">
      <p:cViewPr varScale="1">
        <p:scale>
          <a:sx n="102" d="100"/>
          <a:sy n="102" d="100"/>
        </p:scale>
        <p:origin x="25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9327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211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32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9033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757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029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0074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4344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796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778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8316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0947F9-3090-6D46-97C5-B76741FFC3B1}" type="datetimeFigureOut">
              <a:rPr lang="en-US" smtClean="0"/>
              <a:t>1/4/19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54906-BE1C-3143-964E-4239D87B5D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5073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List_of_postal_codes_of_Canada:_M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883884"/>
          </a:xfrm>
        </p:spPr>
        <p:txBody>
          <a:bodyPr/>
          <a:lstStyle/>
          <a:p>
            <a:r>
              <a:rPr lang="en-US" dirty="0" smtClean="0"/>
              <a:t>Where to open a </a:t>
            </a:r>
            <a:r>
              <a:rPr lang="en-US" smtClean="0"/>
              <a:t>new coffee shop in Toronto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 smtClean="0"/>
              <a:t>San</a:t>
            </a:r>
            <a:r>
              <a:rPr lang="zh-CN" altLang="en-US" dirty="0" smtClean="0"/>
              <a:t> </a:t>
            </a:r>
            <a:r>
              <a:rPr lang="en-US" altLang="zh-CN" dirty="0" smtClean="0"/>
              <a:t>Yong</a:t>
            </a:r>
            <a:r>
              <a:rPr lang="zh-CN" altLang="en-US" dirty="0" smtClean="0"/>
              <a:t> </a:t>
            </a:r>
            <a:r>
              <a:rPr lang="en-US" altLang="zh-CN" dirty="0" smtClean="0"/>
              <a:t>Liu</a:t>
            </a:r>
          </a:p>
          <a:p>
            <a:r>
              <a:rPr lang="en-US" altLang="zh-CN" smtClean="0"/>
              <a:t>2019.1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7311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65125"/>
            <a:ext cx="10101229" cy="5774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739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Through this project</a:t>
            </a:r>
            <a:r>
              <a:rPr lang="en-US" smtClean="0"/>
              <a:t>, we give an </a:t>
            </a:r>
            <a:r>
              <a:rPr lang="en-US" dirty="0"/>
              <a:t>initial analysis and advice for Mark to open his new coffee shop. We successfully narrow down the candidate neighborhoods from more than 60 to less than 10. </a:t>
            </a:r>
          </a:p>
        </p:txBody>
      </p:sp>
    </p:spTree>
    <p:extLst>
      <p:ext uri="{BB962C8B-B14F-4D97-AF65-F5344CB8AC3E}">
        <p14:creationId xmlns:p14="http://schemas.microsoft.com/office/powerpoint/2010/main" val="1607085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Friend</a:t>
            </a:r>
            <a:r>
              <a:rPr lang="zh-CN" altLang="en-US" dirty="0" smtClean="0"/>
              <a:t> </a:t>
            </a:r>
            <a:r>
              <a:rPr lang="en-US" dirty="0" smtClean="0"/>
              <a:t>Mark </a:t>
            </a:r>
            <a:r>
              <a:rPr lang="en-US" dirty="0"/>
              <a:t>wants to open a new coffee shop in Toronto </a:t>
            </a:r>
            <a:r>
              <a:rPr lang="en-US" dirty="0" smtClean="0"/>
              <a:t>city.</a:t>
            </a:r>
          </a:p>
          <a:p>
            <a:r>
              <a:rPr lang="en-US" dirty="0" smtClean="0"/>
              <a:t>Base </a:t>
            </a:r>
            <a:r>
              <a:rPr lang="en-US" dirty="0"/>
              <a:t>on </a:t>
            </a:r>
            <a:r>
              <a:rPr lang="en-US" dirty="0" smtClean="0"/>
              <a:t>Mark’s business </a:t>
            </a:r>
            <a:r>
              <a:rPr lang="en-US" dirty="0"/>
              <a:t>experience, people often would like to buy a cup of coffee before he/she go into stores, like book store, baby store, or even super </a:t>
            </a:r>
            <a:r>
              <a:rPr lang="en-US" dirty="0" smtClean="0"/>
              <a:t>mall. So open a coffee shop new a store/mall is always good idea.</a:t>
            </a:r>
          </a:p>
          <a:p>
            <a:r>
              <a:rPr lang="en-US" dirty="0"/>
              <a:t>Toronto is a big city with lots of neighborhoods, </a:t>
            </a:r>
            <a:r>
              <a:rPr lang="en-US" dirty="0" smtClean="0"/>
              <a:t>so </a:t>
            </a:r>
            <a:r>
              <a:rPr lang="en-US" dirty="0"/>
              <a:t>firstly </a:t>
            </a:r>
            <a:r>
              <a:rPr lang="en-US" dirty="0" smtClean="0"/>
              <a:t>Mark wants to select </a:t>
            </a:r>
            <a:r>
              <a:rPr lang="en-US" dirty="0"/>
              <a:t>some neighborhoods which have better business </a:t>
            </a:r>
            <a:r>
              <a:rPr lang="en-US" dirty="0" smtClean="0"/>
              <a:t>potential</a:t>
            </a:r>
            <a:r>
              <a:rPr lang="en-US" dirty="0"/>
              <a:t>.</a:t>
            </a:r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1317644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To help </a:t>
            </a:r>
            <a:r>
              <a:rPr lang="en-US" dirty="0"/>
              <a:t>Mark to find out which neighborhoods have best business potential for opening a new coffee shops base on geographic data and his business experience.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97776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All</a:t>
            </a:r>
            <a:r>
              <a:rPr lang="zh-CN" altLang="en-US" dirty="0" smtClean="0"/>
              <a:t> </a:t>
            </a:r>
            <a:r>
              <a:rPr lang="en-US" dirty="0" smtClean="0"/>
              <a:t>neighborhoods data of Toronto, and </a:t>
            </a:r>
            <a:r>
              <a:rPr lang="en-US" dirty="0"/>
              <a:t>latitude/longitude data for each </a:t>
            </a:r>
            <a:r>
              <a:rPr lang="en-US" dirty="0" smtClean="0"/>
              <a:t>neighborhood.</a:t>
            </a:r>
          </a:p>
          <a:p>
            <a:r>
              <a:rPr lang="en-US" dirty="0" smtClean="0"/>
              <a:t>Popular venue data of each neighborhood.</a:t>
            </a:r>
          </a:p>
          <a:p>
            <a:r>
              <a:rPr lang="en-US" dirty="0" smtClean="0"/>
              <a:t>Stores and existing coffee shops of each neighborhood for competitive analysis.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4372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Anlysis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437389"/>
          </a:xfrm>
        </p:spPr>
        <p:txBody>
          <a:bodyPr>
            <a:normAutofit/>
          </a:bodyPr>
          <a:lstStyle/>
          <a:p>
            <a:r>
              <a:rPr lang="en-US" altLang="zh-CN" dirty="0" smtClean="0"/>
              <a:t>Firstly</a:t>
            </a:r>
            <a:r>
              <a:rPr lang="zh-CN" altLang="en-US" dirty="0" smtClean="0"/>
              <a:t> </a:t>
            </a:r>
            <a:r>
              <a:rPr lang="en-US" altLang="zh-CN" dirty="0" smtClean="0"/>
              <a:t>to</a:t>
            </a:r>
            <a:r>
              <a:rPr lang="zh-CN" altLang="en-US" dirty="0" smtClean="0"/>
              <a:t> </a:t>
            </a:r>
            <a:r>
              <a:rPr lang="en-US" altLang="zh-CN" dirty="0" smtClean="0"/>
              <a:t>get</a:t>
            </a:r>
            <a:r>
              <a:rPr lang="zh-CN" altLang="en-US" dirty="0" smtClean="0"/>
              <a:t> </a:t>
            </a:r>
            <a:r>
              <a:rPr lang="en-US" altLang="zh-CN" dirty="0" smtClean="0"/>
              <a:t>neighborhood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data,</a:t>
            </a:r>
            <a:r>
              <a:rPr lang="zh-CN" altLang="en-US" dirty="0" smtClean="0"/>
              <a:t> </a:t>
            </a:r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scratch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from</a:t>
            </a:r>
            <a:r>
              <a:rPr lang="zh-CN" altLang="en-US" dirty="0" smtClean="0"/>
              <a:t> </a:t>
            </a:r>
            <a:r>
              <a:rPr lang="en-US" altLang="zh-CN" dirty="0" smtClean="0"/>
              <a:t>wiki</a:t>
            </a:r>
            <a:r>
              <a:rPr lang="zh-CN" altLang="en-US" dirty="0" smtClean="0"/>
              <a:t> </a:t>
            </a:r>
            <a:r>
              <a:rPr lang="en-US" altLang="zh-CN" dirty="0" smtClean="0"/>
              <a:t>website: </a:t>
            </a:r>
            <a:r>
              <a:rPr lang="en-US" altLang="zh-CN" dirty="0" smtClean="0">
                <a:hlinkClick r:id="rId2"/>
              </a:rPr>
              <a:t>https://en.wikipedia.org/wiki/List_of_postal_codes_of_Canada:_M</a:t>
            </a:r>
            <a:r>
              <a:rPr lang="en-US" altLang="zh-CN" dirty="0" smtClean="0"/>
              <a:t>, and parse into </a:t>
            </a:r>
            <a:r>
              <a:rPr lang="en-US" altLang="zh-CN" dirty="0" err="1" smtClean="0"/>
              <a:t>dataframe</a:t>
            </a:r>
            <a:r>
              <a:rPr lang="en-US" altLang="zh-CN" dirty="0" smtClean="0"/>
              <a:t>, and then add latitude/</a:t>
            </a:r>
            <a:r>
              <a:rPr lang="en-US" altLang="zh-CN" dirty="0" err="1" smtClean="0"/>
              <a:t>longtitude</a:t>
            </a:r>
            <a:r>
              <a:rPr lang="en-US" altLang="zh-CN" dirty="0" smtClean="0"/>
              <a:t> data.</a:t>
            </a:r>
          </a:p>
          <a:p>
            <a:r>
              <a:rPr lang="en-US" altLang="zh-CN" dirty="0" smtClean="0"/>
              <a:t>Then visualize the neighborhoods with folium map.</a:t>
            </a:r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12437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03203"/>
            <a:ext cx="12192000" cy="4451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3835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Methodology</a:t>
            </a:r>
            <a:r>
              <a:rPr lang="zh-CN" altLang="en-US" dirty="0" smtClean="0"/>
              <a:t> </a:t>
            </a:r>
            <a:r>
              <a:rPr lang="en-US" altLang="zh-CN" dirty="0" smtClean="0"/>
              <a:t>and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err="1" smtClean="0"/>
              <a:t>Anlysis</a:t>
            </a:r>
            <a:r>
              <a:rPr lang="en-US" altLang="zh-CN" dirty="0" smtClean="0"/>
              <a:t>-cont.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CN" dirty="0"/>
              <a:t>Use </a:t>
            </a:r>
            <a:r>
              <a:rPr lang="en-US" altLang="zh-CN" dirty="0" err="1"/>
              <a:t>Foursqure</a:t>
            </a:r>
            <a:r>
              <a:rPr lang="en-US" altLang="zh-CN" dirty="0"/>
              <a:t> API to get popular venues data for each neighborhood. And select all stores and coffee shops for our analysis.</a:t>
            </a:r>
          </a:p>
          <a:p>
            <a:r>
              <a:rPr lang="en-US" altLang="zh-CN" dirty="0"/>
              <a:t>Then, combine neighborhood data with venue data, into one </a:t>
            </a:r>
            <a:r>
              <a:rPr lang="en-US" altLang="zh-CN" dirty="0" err="1"/>
              <a:t>dataframe</a:t>
            </a:r>
            <a:r>
              <a:rPr lang="en-US" altLang="zh-CN" dirty="0"/>
              <a:t>, and </a:t>
            </a:r>
            <a:r>
              <a:rPr lang="en-US" dirty="0"/>
              <a:t>calculate two indicators: </a:t>
            </a:r>
          </a:p>
          <a:p>
            <a:pPr lvl="1"/>
            <a:r>
              <a:rPr lang="en-US" altLang="zh-CN" dirty="0"/>
              <a:t>Rate: </a:t>
            </a:r>
            <a:r>
              <a:rPr lang="en-US" dirty="0"/>
              <a:t>the number of stores per existing coffee shops</a:t>
            </a:r>
            <a:endParaRPr lang="en-US" altLang="zh-CN" dirty="0"/>
          </a:p>
          <a:p>
            <a:pPr lvl="1"/>
            <a:r>
              <a:rPr lang="en-US" altLang="zh-CN" dirty="0"/>
              <a:t>Diff: </a:t>
            </a:r>
            <a:r>
              <a:rPr lang="en-US" dirty="0"/>
              <a:t>the difference between numbers of stores and coffee shops</a:t>
            </a:r>
          </a:p>
          <a:p>
            <a:pPr lvl="1"/>
            <a:r>
              <a:rPr lang="en-US" dirty="0"/>
              <a:t>The higher the Rate and Diff means there are more stores and less existing coffee shops, also means there more business potential for open a new coffee shop</a:t>
            </a:r>
          </a:p>
          <a:p>
            <a:r>
              <a:rPr lang="en-US" dirty="0" smtClean="0"/>
              <a:t>Finally</a:t>
            </a:r>
            <a:r>
              <a:rPr lang="en-US" dirty="0"/>
              <a:t>, </a:t>
            </a:r>
            <a:r>
              <a:rPr lang="en-US" altLang="zh-CN" dirty="0" smtClean="0"/>
              <a:t>base</a:t>
            </a:r>
            <a:r>
              <a:rPr lang="zh-CN" altLang="en-US" dirty="0" smtClean="0"/>
              <a:t> </a:t>
            </a:r>
            <a:r>
              <a:rPr lang="en-US" altLang="zh-CN" dirty="0" smtClean="0"/>
              <a:t>on</a:t>
            </a:r>
            <a:r>
              <a:rPr lang="zh-CN" altLang="en-US" dirty="0" smtClean="0"/>
              <a:t> </a:t>
            </a:r>
            <a:r>
              <a:rPr lang="en-US" altLang="zh-CN" dirty="0" smtClean="0"/>
              <a:t>above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analysis,</a:t>
            </a:r>
            <a:r>
              <a:rPr lang="zh-CN" altLang="en-US" dirty="0" smtClean="0"/>
              <a:t> </a:t>
            </a:r>
            <a:r>
              <a:rPr lang="en-US" dirty="0" smtClean="0"/>
              <a:t>we </a:t>
            </a:r>
            <a:r>
              <a:rPr lang="en-US" dirty="0"/>
              <a:t>choose to visualize the neighborhoods with </a:t>
            </a:r>
            <a:r>
              <a:rPr lang="en-US" dirty="0" smtClean="0"/>
              <a:t>map</a:t>
            </a:r>
            <a:r>
              <a:rPr lang="en-US" dirty="0"/>
              <a:t>, and to highlight the neighborhoods with Rate &gt; 1 and Diff &gt; 3 to be the best choice for open a new coffee shops as recommendation to Mark.</a:t>
            </a:r>
          </a:p>
        </p:txBody>
      </p:sp>
    </p:spTree>
    <p:extLst>
      <p:ext uri="{BB962C8B-B14F-4D97-AF65-F5344CB8AC3E}">
        <p14:creationId xmlns:p14="http://schemas.microsoft.com/office/powerpoint/2010/main" val="21066848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50521"/>
            <a:ext cx="9770646" cy="5634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01465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We</a:t>
            </a:r>
            <a:r>
              <a:rPr lang="zh-CN" altLang="en-US" dirty="0" smtClean="0"/>
              <a:t> </a:t>
            </a:r>
            <a:r>
              <a:rPr lang="en-US" altLang="zh-CN" dirty="0" smtClean="0"/>
              <a:t>successfully</a:t>
            </a:r>
            <a:r>
              <a:rPr lang="zh-CN" altLang="en-US" dirty="0" smtClean="0"/>
              <a:t> </a:t>
            </a:r>
            <a:r>
              <a:rPr lang="en-US" altLang="zh-CN" dirty="0" smtClean="0"/>
              <a:t>selected</a:t>
            </a:r>
            <a:r>
              <a:rPr lang="zh-CN" altLang="en-US" dirty="0" smtClean="0"/>
              <a:t> </a:t>
            </a:r>
            <a:r>
              <a:rPr lang="en-US" altLang="zh-CN" dirty="0" smtClean="0"/>
              <a:t>six</a:t>
            </a:r>
            <a:r>
              <a:rPr lang="zh-CN" altLang="en-US" dirty="0" smtClean="0"/>
              <a:t> </a:t>
            </a:r>
            <a:r>
              <a:rPr lang="en-US" altLang="zh-CN" dirty="0" smtClean="0"/>
              <a:t>neighborhoods</a:t>
            </a:r>
            <a:r>
              <a:rPr lang="zh-CN" altLang="en-US" dirty="0" smtClean="0"/>
              <a:t> </a:t>
            </a:r>
            <a:r>
              <a:rPr lang="en-US" altLang="zh-CN" dirty="0" smtClean="0"/>
              <a:t>as</a:t>
            </a:r>
            <a:r>
              <a:rPr lang="zh-CN" altLang="en-US" dirty="0" smtClean="0"/>
              <a:t> </a:t>
            </a:r>
            <a:r>
              <a:rPr lang="en-US" altLang="zh-CN" dirty="0" smtClean="0"/>
              <a:t>candidates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</a:t>
            </a:r>
            <a:r>
              <a:rPr lang="zh-CN" altLang="en-US" dirty="0" smtClean="0"/>
              <a:t> </a:t>
            </a:r>
            <a:r>
              <a:rPr lang="en-US" altLang="zh-CN" dirty="0" smtClean="0"/>
              <a:t>Mark.</a:t>
            </a:r>
          </a:p>
          <a:p>
            <a:pPr lvl="1"/>
            <a:r>
              <a:rPr lang="en-US" dirty="0" err="1" smtClean="0"/>
              <a:t>Downsview</a:t>
            </a:r>
            <a:r>
              <a:rPr lang="en-US" dirty="0" smtClean="0"/>
              <a:t> Northwest</a:t>
            </a:r>
          </a:p>
          <a:p>
            <a:pPr lvl="1"/>
            <a:r>
              <a:rPr lang="en-US" dirty="0" smtClean="0"/>
              <a:t>Kingsway Park South </a:t>
            </a:r>
            <a:r>
              <a:rPr lang="en-US" dirty="0" err="1" smtClean="0"/>
              <a:t>West,Mimico</a:t>
            </a:r>
            <a:r>
              <a:rPr lang="en-US" dirty="0" smtClean="0"/>
              <a:t> </a:t>
            </a:r>
            <a:r>
              <a:rPr lang="en-US" dirty="0" err="1" smtClean="0"/>
              <a:t>NW,The</a:t>
            </a:r>
            <a:r>
              <a:rPr lang="en-US" dirty="0" smtClean="0"/>
              <a:t> </a:t>
            </a:r>
            <a:r>
              <a:rPr lang="en-US" dirty="0" err="1" smtClean="0"/>
              <a:t>Queensw</a:t>
            </a:r>
            <a:endParaRPr lang="en-US" dirty="0" smtClean="0"/>
          </a:p>
          <a:p>
            <a:pPr lvl="1"/>
            <a:r>
              <a:rPr lang="en-US" dirty="0" err="1" smtClean="0"/>
              <a:t>Fairview,Henry</a:t>
            </a:r>
            <a:r>
              <a:rPr lang="en-US" dirty="0" smtClean="0"/>
              <a:t> </a:t>
            </a:r>
            <a:r>
              <a:rPr lang="en-US" dirty="0" err="1" smtClean="0"/>
              <a:t>Farm,Oriole</a:t>
            </a:r>
            <a:endParaRPr lang="en-US" dirty="0" smtClean="0"/>
          </a:p>
          <a:p>
            <a:pPr lvl="1"/>
            <a:r>
              <a:rPr lang="en-US" dirty="0" err="1" smtClean="0"/>
              <a:t>Thorncliffe</a:t>
            </a:r>
            <a:r>
              <a:rPr lang="en-US" dirty="0" smtClean="0"/>
              <a:t> Park</a:t>
            </a:r>
          </a:p>
          <a:p>
            <a:pPr lvl="1"/>
            <a:r>
              <a:rPr lang="en-US" dirty="0" err="1" smtClean="0"/>
              <a:t>Leaside</a:t>
            </a:r>
            <a:endParaRPr lang="en-US" dirty="0" smtClean="0"/>
          </a:p>
          <a:p>
            <a:pPr lvl="1"/>
            <a:r>
              <a:rPr lang="en-US" dirty="0" smtClean="0">
                <a:effectLst/>
              </a:rPr>
              <a:t>Lawrence </a:t>
            </a:r>
            <a:r>
              <a:rPr lang="en-US" dirty="0" err="1" smtClean="0">
                <a:effectLst/>
              </a:rPr>
              <a:t>Heights,Lawrence</a:t>
            </a:r>
            <a:r>
              <a:rPr lang="en-US" dirty="0" smtClean="0">
                <a:effectLst/>
              </a:rPr>
              <a:t> Manor</a:t>
            </a:r>
          </a:p>
        </p:txBody>
      </p:sp>
    </p:spTree>
    <p:extLst>
      <p:ext uri="{BB962C8B-B14F-4D97-AF65-F5344CB8AC3E}">
        <p14:creationId xmlns:p14="http://schemas.microsoft.com/office/powerpoint/2010/main" val="14887808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406</Words>
  <Application>Microsoft Macintosh PowerPoint</Application>
  <PresentationFormat>Widescreen</PresentationFormat>
  <Paragraphs>33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Calibri</vt:lpstr>
      <vt:lpstr>Calibri Light</vt:lpstr>
      <vt:lpstr>DengXian</vt:lpstr>
      <vt:lpstr>DengXian Light</vt:lpstr>
      <vt:lpstr>Arial</vt:lpstr>
      <vt:lpstr>Office Theme</vt:lpstr>
      <vt:lpstr>Where to open a new coffee shop in Toronto</vt:lpstr>
      <vt:lpstr>Background</vt:lpstr>
      <vt:lpstr>Objective</vt:lpstr>
      <vt:lpstr>Data</vt:lpstr>
      <vt:lpstr>Methodology and Data Anlysis</vt:lpstr>
      <vt:lpstr>PowerPoint Presentation</vt:lpstr>
      <vt:lpstr>Methodology and Data Anlysis-cont.</vt:lpstr>
      <vt:lpstr>PowerPoint Presentation</vt:lpstr>
      <vt:lpstr>Results</vt:lpstr>
      <vt:lpstr>PowerPoint Presentation</vt:lpstr>
      <vt:lpstr>Conclusion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Where to open a new coffee shop in Toronto</dc:title>
  <dc:creator>SAN YONG LIU</dc:creator>
  <cp:lastModifiedBy>SAN YONG LIU</cp:lastModifiedBy>
  <cp:revision>13</cp:revision>
  <dcterms:created xsi:type="dcterms:W3CDTF">2019-01-04T11:38:06Z</dcterms:created>
  <dcterms:modified xsi:type="dcterms:W3CDTF">2019-01-04T12:32:11Z</dcterms:modified>
</cp:coreProperties>
</file>

<file path=docProps/thumbnail.jpeg>
</file>